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9" r:id="rId3"/>
    <p:sldId id="264" r:id="rId4"/>
    <p:sldId id="261" r:id="rId5"/>
    <p:sldId id="265" r:id="rId6"/>
    <p:sldId id="266" r:id="rId7"/>
    <p:sldId id="267" r:id="rId8"/>
    <p:sldId id="263" r:id="rId9"/>
    <p:sldId id="268" r:id="rId10"/>
    <p:sldId id="260" r:id="rId11"/>
    <p:sldId id="269" r:id="rId12"/>
    <p:sldId id="262" r:id="rId13"/>
    <p:sldId id="270" r:id="rId14"/>
    <p:sldId id="271" r:id="rId15"/>
    <p:sldId id="25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B1752-E28A-4D46-9EE7-48D1E973D253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F1B11-5A01-FB4E-AB94-260EF7069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Facts about Benjamin Franklin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Invented the Bifocals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Mapmaker for the Mailman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discovered</a:t>
            </a:r>
            <a:r>
              <a:rPr lang="en-US" baseline="0" dirty="0" smtClean="0"/>
              <a:t> electricity by flying a kite in a thunderstorm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1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</a:t>
            </a:r>
            <a:r>
              <a:rPr lang="en-US" baseline="0" dirty="0" smtClean="0"/>
              <a:t> founding fathers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Signed the Declaration of 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is on the 100 dollar</a:t>
            </a:r>
            <a:r>
              <a:rPr lang="en-US" baseline="0" dirty="0" smtClean="0"/>
              <a:t> 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Famous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</a:t>
            </a:r>
            <a:r>
              <a:rPr lang="en-US" baseline="0" dirty="0" smtClean="0"/>
              <a:t> father made soap for the American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Apple Chancery"/>
                <a:cs typeface="Apple Chancery"/>
              </a:rPr>
              <a:t>17 Brothers and Sisters</a:t>
            </a:r>
          </a:p>
          <a:p>
            <a:pPr marL="0" indent="0">
              <a:buNone/>
            </a:pPr>
            <a:endParaRPr lang="en-US" sz="1200" dirty="0" smtClean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1200" dirty="0" smtClean="0">
                <a:latin typeface="Apple Chancery"/>
                <a:cs typeface="Apple Chancery"/>
              </a:rPr>
              <a:t>Benjamin was 15</a:t>
            </a:r>
            <a:r>
              <a:rPr lang="en-US" sz="1200" baseline="30000" dirty="0" smtClean="0">
                <a:latin typeface="Apple Chancery"/>
                <a:cs typeface="Apple Chancery"/>
              </a:rPr>
              <a:t>th</a:t>
            </a:r>
            <a:r>
              <a:rPr lang="en-US" sz="1200" dirty="0" smtClean="0">
                <a:latin typeface="Apple Chancery"/>
                <a:cs typeface="Apple Chancery"/>
              </a:rPr>
              <a:t> in the order or brothers and sisters</a:t>
            </a:r>
            <a:endParaRPr lang="en-US" sz="1200" dirty="0">
              <a:latin typeface="Apple Chancery"/>
              <a:cs typeface="Apple Chance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3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was an inventor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First Newspaper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Library in 1731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pple Chancery"/>
                <a:cs typeface="Apple Chancery"/>
              </a:rPr>
              <a:t>Pennsylvania Heat Stove </a:t>
            </a:r>
            <a:br>
              <a:rPr lang="en-US" dirty="0" smtClean="0">
                <a:latin typeface="Apple Chancery"/>
                <a:cs typeface="Apple Chancery"/>
              </a:rPr>
            </a:br>
            <a:r>
              <a:rPr lang="en-US" dirty="0" smtClean="0">
                <a:latin typeface="Apple Chancery"/>
                <a:cs typeface="Apple Chancery"/>
              </a:rPr>
              <a:t>or </a:t>
            </a:r>
            <a:br>
              <a:rPr lang="en-US" dirty="0" smtClean="0">
                <a:latin typeface="Apple Chancery"/>
                <a:cs typeface="Apple Chancery"/>
              </a:rPr>
            </a:br>
            <a:r>
              <a:rPr lang="en-US" dirty="0" smtClean="0">
                <a:latin typeface="Apple Chancery"/>
                <a:cs typeface="Apple Chancery"/>
              </a:rPr>
              <a:t>the Fire Place Known as the Franklin Stove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Volunteer Fire Department</a:t>
            </a:r>
          </a:p>
          <a:p>
            <a:r>
              <a:rPr lang="en-US" dirty="0" smtClean="0"/>
              <a:t>What do you notice about the fire</a:t>
            </a:r>
            <a:r>
              <a:rPr lang="en-US" baseline="0" dirty="0" smtClean="0"/>
              <a:t> truck</a:t>
            </a:r>
          </a:p>
          <a:p>
            <a:r>
              <a:rPr lang="en-US" baseline="0" dirty="0" smtClean="0"/>
              <a:t>Men </a:t>
            </a:r>
            <a:r>
              <a:rPr lang="en-US" baseline="0" dirty="0" err="1" smtClean="0"/>
              <a:t>pullin</a:t>
            </a:r>
            <a:r>
              <a:rPr lang="en-US" baseline="0" dirty="0" smtClean="0"/>
              <a:t>, clothes, etc….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1B11-5A01-FB4E-AB94-260EF7069A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9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7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9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12.wdp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openxmlformats.org/officeDocument/2006/relationships/image" Target="../media/image9.png"/><Relationship Id="rId13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0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7.wdp"/><Relationship Id="rId5" Type="http://schemas.openxmlformats.org/officeDocument/2006/relationships/image" Target="../media/image12.png"/><Relationship Id="rId6" Type="http://schemas.microsoft.com/office/2007/relationships/hdphoto" Target="../media/hdphoto8.wdp"/><Relationship Id="rId7" Type="http://schemas.microsoft.com/office/2007/relationships/hdphoto" Target="../media/hdphoto9.wdp"/><Relationship Id="rId8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Meet One of the Founding Fathers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574971" cy="2463800"/>
          </a:xfrm>
        </p:spPr>
        <p:txBody>
          <a:bodyPr>
            <a:noAutofit/>
          </a:bodyPr>
          <a:lstStyle/>
          <a:p>
            <a:r>
              <a:rPr lang="en-US" sz="7200" dirty="0" smtClean="0"/>
              <a:t>Benjamin Franklin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578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2-10-12 at 1.04.49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5" r="12377" b="49006"/>
          <a:stretch/>
        </p:blipFill>
        <p:spPr>
          <a:xfrm>
            <a:off x="362856" y="1886857"/>
            <a:ext cx="8516744" cy="4953000"/>
          </a:xfrm>
        </p:spPr>
      </p:pic>
      <p:sp>
        <p:nvSpPr>
          <p:cNvPr id="3" name="TextBox 2"/>
          <p:cNvSpPr txBox="1"/>
          <p:nvPr/>
        </p:nvSpPr>
        <p:spPr>
          <a:xfrm>
            <a:off x="2975428" y="325121"/>
            <a:ext cx="3425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Marker Felt"/>
                <a:cs typeface="Marker Felt"/>
              </a:rPr>
              <a:t>Bifocals</a:t>
            </a:r>
            <a:endParaRPr lang="en-US" sz="72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96916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486" y="566306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Mapmaker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02">
                        <a14:foregroundMark x1="52191" y1="96667" x2="52191" y2="96667"/>
                        <a14:foregroundMark x1="87649" y1="39000" x2="87649" y2="39000"/>
                        <a14:foregroundMark x1="83665" y1="44000" x2="83665" y2="44000"/>
                        <a14:foregroundMark x1="34661" y1="36000" x2="34661" y2="36000"/>
                        <a14:foregroundMark x1="35857" y1="20667" x2="35857" y2="20667"/>
                        <a14:backgroundMark x1="30279" y1="27667" x2="30279" y2="27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913" y="1926684"/>
            <a:ext cx="3624943" cy="4332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6287" cy="173899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27838">
            <a:off x="2840138" y="2625056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7838">
            <a:off x="378401" y="4078518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27838">
            <a:off x="4068659" y="687399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27838">
            <a:off x="2878489" y="912370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6908163">
            <a:off x="7975495" y="2259341"/>
            <a:ext cx="910277" cy="26707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908163">
            <a:off x="2809038" y="3766099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6908163">
            <a:off x="6499296" y="374980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6908163">
            <a:off x="5309126" y="599951"/>
            <a:ext cx="910277" cy="248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7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" b="98239" l="1000" r="99750">
                        <a14:foregroundMark x1="84250" y1="11742" x2="84250" y2="11742"/>
                        <a14:foregroundMark x1="82500" y1="17025" x2="82500" y2="17025"/>
                        <a14:foregroundMark x1="79750" y1="20548" x2="79750" y2="20548"/>
                        <a14:foregroundMark x1="88500" y1="11546" x2="88500" y2="11546"/>
                        <a14:foregroundMark x1="93250" y1="16830" x2="93250" y2="16830"/>
                        <a14:foregroundMark x1="95000" y1="15460" x2="95000" y2="15460"/>
                        <a14:foregroundMark x1="96500" y1="12916" x2="96500" y2="12916"/>
                        <a14:foregroundMark x1="79000" y1="22505" x2="79000" y2="22505"/>
                        <a14:foregroundMark x1="77500" y1="24853" x2="77500" y2="24853"/>
                        <a14:foregroundMark x1="81000" y1="18591" x2="81000" y2="18591"/>
                        <a14:foregroundMark x1="84250" y1="15068" x2="84250" y2="15068"/>
                        <a14:foregroundMark x1="76750" y1="26419" x2="76750" y2="26419"/>
                        <a14:foregroundMark x1="75250" y1="27984" x2="75250" y2="27984"/>
                        <a14:foregroundMark x1="74000" y1="30333" x2="74000" y2="30333"/>
                        <a14:foregroundMark x1="70250" y1="33855" x2="70250" y2="33855"/>
                        <a14:foregroundMark x1="72500" y1="32681" x2="72500" y2="32681"/>
                        <a14:foregroundMark x1="69000" y1="36595" x2="69000" y2="36595"/>
                        <a14:foregroundMark x1="65000" y1="39726" x2="65000" y2="39726"/>
                        <a14:foregroundMark x1="63250" y1="41096" x2="63250" y2="41096"/>
                        <a14:foregroundMark x1="61000" y1="42857" x2="61000" y2="42857"/>
                        <a14:foregroundMark x1="59250" y1="44814" x2="59250" y2="44814"/>
                        <a14:foregroundMark x1="57500" y1="46380" x2="57500" y2="46380"/>
                        <a14:foregroundMark x1="55250" y1="47945" x2="55250" y2="47945"/>
                        <a14:foregroundMark x1="53250" y1="48924" x2="53250" y2="48924"/>
                        <a14:foregroundMark x1="51500" y1="50294" x2="51500" y2="50294"/>
                        <a14:foregroundMark x1="49750" y1="51468" x2="49750" y2="51468"/>
                        <a14:foregroundMark x1="85750" y1="7632" x2="85750" y2="7632"/>
                        <a14:foregroundMark x1="87750" y1="15656" x2="87750" y2="15656"/>
                        <a14:backgroundMark x1="86500" y1="13699" x2="86500" y2="136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0" y="177800"/>
            <a:ext cx="50800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2144"/>
            <a:ext cx="9186481" cy="62774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814287" y="181430"/>
            <a:ext cx="2685142" cy="1433284"/>
          </a:xfrm>
          <a:prstGeom prst="cloudCallout">
            <a:avLst>
              <a:gd name="adj1" fmla="val -17828"/>
              <a:gd name="adj2" fmla="val 9784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Wow! He should be our first President…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8785" cy="6858000"/>
          </a:xfrm>
          <a:prstGeom prst="rect">
            <a:avLst/>
          </a:prstGeom>
        </p:spPr>
      </p:pic>
      <p:pic>
        <p:nvPicPr>
          <p:cNvPr id="4" name="Content Placeholder 3" descr="images-7.jpe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6" b="31267"/>
          <a:stretch/>
        </p:blipFill>
        <p:spPr>
          <a:xfrm>
            <a:off x="0" y="0"/>
            <a:ext cx="9128785" cy="2013857"/>
          </a:xfrm>
        </p:spPr>
      </p:pic>
    </p:spTree>
    <p:extLst>
      <p:ext uri="{BB962C8B-B14F-4D97-AF65-F5344CB8AC3E}">
        <p14:creationId xmlns:p14="http://schemas.microsoft.com/office/powerpoint/2010/main" val="323915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286"/>
            <a:ext cx="9144000" cy="3761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93">
            <a:off x="1047068" y="168638"/>
            <a:ext cx="123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37921">
            <a:off x="2600684" y="-217526"/>
            <a:ext cx="20565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322371">
            <a:off x="-106628" y="5191737"/>
            <a:ext cx="20565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1319903">
            <a:off x="6282485" y="4973414"/>
            <a:ext cx="18215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110980">
            <a:off x="6655093" y="307652"/>
            <a:ext cx="20822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100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011960">
            <a:off x="5434302" y="5305003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123853">
            <a:off x="8093542" y="6137742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607072">
            <a:off x="2443639" y="5577667"/>
            <a:ext cx="123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100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739162">
            <a:off x="1903702" y="6123671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883680">
            <a:off x="3749748" y="4525861"/>
            <a:ext cx="18215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080093">
            <a:off x="5572675" y="5889022"/>
            <a:ext cx="123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1110980">
            <a:off x="100750" y="595286"/>
            <a:ext cx="20822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100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0967036">
            <a:off x="2056115" y="5217322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123853">
            <a:off x="8220821" y="180278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551249">
            <a:off x="2529586" y="1107748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1172332">
            <a:off x="6443739" y="148012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1385955">
            <a:off x="5003489" y="94573"/>
            <a:ext cx="20565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100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948021">
            <a:off x="8135679" y="5132661"/>
            <a:ext cx="96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428852">
            <a:off x="3550950" y="5310558"/>
            <a:ext cx="20565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1106257">
            <a:off x="4335231" y="1079340"/>
            <a:ext cx="88557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21106257">
            <a:off x="208103" y="234263"/>
            <a:ext cx="80863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98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  <p:bldP spid="19" grpId="0"/>
      <p:bldP spid="20" grpId="0"/>
      <p:bldP spid="21" grpId="0"/>
      <p:bldP spid="22" grpId="0"/>
      <p:bldP spid="24" grpId="0"/>
      <p:bldP spid="26" grpId="0"/>
      <p:bldP spid="26" grpId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jamin-frank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88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5138" y="780143"/>
            <a:ext cx="36856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Benjamin </a:t>
            </a:r>
          </a:p>
          <a:p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Franklin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Inventor</a:t>
            </a:r>
          </a:p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Founding Father</a:t>
            </a:r>
          </a:p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World Famous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7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41" y="697654"/>
            <a:ext cx="3302000" cy="5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9" b="90496" l="13457" r="86079">
                        <a14:foregroundMark x1="35731" y1="12397" x2="35731" y2="12397"/>
                        <a14:foregroundMark x1="33875" y1="12810" x2="33875" y2="12810"/>
                        <a14:foregroundMark x1="32019" y1="11570" x2="32019" y2="11570"/>
                        <a14:foregroundMark x1="41299" y1="9917" x2="41299" y2="9917"/>
                        <a14:foregroundMark x1="43619" y1="10744" x2="43619" y2="10744"/>
                        <a14:foregroundMark x1="45476" y1="11157" x2="45476" y2="11157"/>
                      </a14:backgroundRemoval>
                    </a14:imgEffect>
                  </a14:imgLayer>
                </a14:imgProps>
              </a:ext>
            </a:extLst>
          </a:blip>
          <a:srcRect l="13901" t="7145" r="13669" b="8969"/>
          <a:stretch/>
        </p:blipFill>
        <p:spPr>
          <a:xfrm rot="609054">
            <a:off x="3611523" y="1685625"/>
            <a:ext cx="5317821" cy="34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1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355"/>
            <a:ext cx="9144000" cy="3939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17</a:t>
            </a:r>
            <a:endParaRPr lang="en-US" sz="2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64" y="5822556"/>
            <a:ext cx="5987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1 2 3 4 5 6 7 8 9 10 11 12 13 14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103477" y="5061960"/>
            <a:ext cx="1498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1413" y="5813613"/>
            <a:ext cx="1224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16 17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947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1947" y="173951"/>
            <a:ext cx="2887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“Well done is better than well said”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143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2155">
            <a:off x="1741153" y="3202229"/>
            <a:ext cx="1555740" cy="1166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2155">
            <a:off x="2157591" y="4245505"/>
            <a:ext cx="1555740" cy="1166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2924">
            <a:off x="23351" y="5584425"/>
            <a:ext cx="1555740" cy="1166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0647">
            <a:off x="151229" y="4785312"/>
            <a:ext cx="1555740" cy="1166804"/>
          </a:xfrm>
          <a:prstGeom prst="rect">
            <a:avLst/>
          </a:prstGeom>
        </p:spPr>
      </p:pic>
      <p:pic>
        <p:nvPicPr>
          <p:cNvPr id="4" name="Content Placeholder 5"/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69"/>
          <a:stretch/>
        </p:blipFill>
        <p:spPr>
          <a:xfrm>
            <a:off x="3229428" y="37215"/>
            <a:ext cx="5515429" cy="682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21" y="420860"/>
            <a:ext cx="4112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 Narrow"/>
                <a:cs typeface="Arial Narrow"/>
              </a:rPr>
              <a:t>Printing Press</a:t>
            </a:r>
            <a:endParaRPr lang="en-US" sz="6000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7" y="5320393"/>
            <a:ext cx="1768238" cy="1326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3066">
            <a:off x="5666568" y="5441471"/>
            <a:ext cx="1555740" cy="1166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412047" y="5570575"/>
            <a:ext cx="1568667" cy="1176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5046">
            <a:off x="6988087" y="5281683"/>
            <a:ext cx="1600980" cy="1200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443" y="5561503"/>
            <a:ext cx="1580763" cy="118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8192">
            <a:off x="1704303" y="5499729"/>
            <a:ext cx="1555740" cy="1166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439">
            <a:off x="2387861" y="5547773"/>
            <a:ext cx="1555740" cy="1166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8192">
            <a:off x="1225616" y="4787018"/>
            <a:ext cx="1555740" cy="116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439">
            <a:off x="1909174" y="4835062"/>
            <a:ext cx="1555740" cy="1166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1312">
            <a:off x="47780" y="4187045"/>
            <a:ext cx="1555740" cy="1166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68559">
            <a:off x="1314370" y="4387489"/>
            <a:ext cx="1555740" cy="1166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027">
            <a:off x="709138" y="4006523"/>
            <a:ext cx="1555740" cy="1166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765" flipH="1">
            <a:off x="1486354" y="3969950"/>
            <a:ext cx="1555740" cy="11668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765" flipH="1">
            <a:off x="1233141" y="3290583"/>
            <a:ext cx="1555740" cy="1166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1312">
            <a:off x="67007" y="3330363"/>
            <a:ext cx="1555740" cy="11668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20083" y1="32778" x2="20083" y2="32778"/>
                        <a14:foregroundMark x1="37167" y1="24333" x2="37167" y2="24333"/>
                        <a14:foregroundMark x1="57500" y1="5778" x2="57500" y2="5778"/>
                        <a14:foregroundMark x1="71417" y1="33667" x2="71417" y2="33667"/>
                        <a14:foregroundMark x1="58083" y1="40444" x2="58083" y2="40444"/>
                        <a14:foregroundMark x1="42917" y1="48889" x2="42917" y2="48889"/>
                        <a14:foregroundMark x1="36583" y1="43000" x2="36583" y2="43000"/>
                        <a14:foregroundMark x1="28333" y1="44667" x2="28333" y2="44667"/>
                        <a14:foregroundMark x1="29583" y1="26889" x2="29583" y2="26889"/>
                        <a14:foregroundMark x1="26417" y1="31111" x2="26417" y2="31111"/>
                        <a14:foregroundMark x1="49833" y1="15889" x2="49833" y2="15889"/>
                        <a14:foregroundMark x1="46667" y1="21000" x2="46667" y2="21000"/>
                        <a14:foregroundMark x1="74000" y1="55667" x2="74000" y2="55667"/>
                        <a14:foregroundMark x1="76500" y1="60778" x2="76500" y2="60778"/>
                        <a14:foregroundMark x1="51167" y1="70889" x2="51167" y2="70889"/>
                        <a14:foregroundMark x1="37167" y1="71778" x2="37167" y2="71778"/>
                        <a14:foregroundMark x1="32083" y1="73444" x2="32083" y2="73444"/>
                        <a14:foregroundMark x1="10500" y1="48000" x2="10500" y2="48000"/>
                        <a14:foregroundMark x1="26417" y1="64111" x2="26417" y2="64111"/>
                        <a14:backgroundMark x1="56250" y1="75111" x2="56250" y2="75111"/>
                        <a14:backgroundMark x1="18750" y1="55667" x2="18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2155">
            <a:off x="714264" y="2755913"/>
            <a:ext cx="1555740" cy="11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25" r="-2300" b="41555"/>
          <a:stretch/>
        </p:blipFill>
        <p:spPr>
          <a:xfrm>
            <a:off x="870857" y="18143"/>
            <a:ext cx="7529286" cy="6776356"/>
          </a:xfrm>
        </p:spPr>
      </p:pic>
    </p:spTree>
    <p:extLst>
      <p:ext uri="{BB962C8B-B14F-4D97-AF65-F5344CB8AC3E}">
        <p14:creationId xmlns:p14="http://schemas.microsoft.com/office/powerpoint/2010/main" val="32672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952" y1="55417" x2="50952" y2="55417"/>
                        <a14:foregroundMark x1="29524" y1="60000" x2="29524" y2="60000"/>
                        <a14:foregroundMark x1="39048" y1="96667" x2="39048" y2="96667"/>
                        <a14:foregroundMark x1="50000" y1="96250" x2="50000" y2="96250"/>
                        <a14:foregroundMark x1="46190" y1="54167" x2="46190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525" r="-2843"/>
          <a:stretch/>
        </p:blipFill>
        <p:spPr>
          <a:xfrm>
            <a:off x="3537859" y="877275"/>
            <a:ext cx="5442858" cy="59034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574" y="54426"/>
            <a:ext cx="6440715" cy="99536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rker Felt"/>
                <a:cs typeface="Marker Felt"/>
              </a:rPr>
              <a:t> 1</a:t>
            </a:r>
            <a:r>
              <a:rPr lang="en-US" baseline="30000" dirty="0" smtClean="0">
                <a:latin typeface="Marker Felt"/>
                <a:cs typeface="Marker Felt"/>
              </a:rPr>
              <a:t>st</a:t>
            </a:r>
            <a:r>
              <a:rPr lang="en-US" dirty="0" smtClean="0">
                <a:latin typeface="Marker Felt"/>
                <a:cs typeface="Marker Felt"/>
              </a:rPr>
              <a:t> Public Library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6" b="100000" l="2033" r="100000">
                        <a14:foregroundMark x1="59350" y1="48485" x2="59350" y2="48485"/>
                        <a14:foregroundMark x1="60569" y1="52381" x2="60569" y2="52381"/>
                        <a14:foregroundMark x1="68699" y1="38961" x2="68699" y2="38961"/>
                        <a14:foregroundMark x1="69512" y1="41558" x2="69512" y2="41558"/>
                        <a14:foregroundMark x1="62602" y1="37229" x2="62602" y2="37229"/>
                        <a14:foregroundMark x1="27236" y1="46753" x2="27236" y2="46753"/>
                        <a14:foregroundMark x1="7724" y1="62338" x2="7724" y2="62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430" y="3859705"/>
            <a:ext cx="2975429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6" b="100000" l="2033" r="100000">
                        <a14:foregroundMark x1="59350" y1="48485" x2="59350" y2="48485"/>
                        <a14:foregroundMark x1="60569" y1="52381" x2="60569" y2="52381"/>
                        <a14:foregroundMark x1="68699" y1="38961" x2="68699" y2="38961"/>
                        <a14:foregroundMark x1="69512" y1="41558" x2="69512" y2="41558"/>
                        <a14:foregroundMark x1="62602" y1="37229" x2="62602" y2="37229"/>
                        <a14:foregroundMark x1="27236" y1="46753" x2="27236" y2="46753"/>
                        <a14:foregroundMark x1="7724" y1="62338" x2="7724" y2="62338"/>
                      </a14:backgroundRemoval>
                    </a14:imgEffect>
                  </a14:imgLayer>
                </a14:imgProps>
              </a:ext>
            </a:extLst>
          </a:blip>
          <a:srcRect r="50610" b="66974"/>
          <a:stretch/>
        </p:blipFill>
        <p:spPr>
          <a:xfrm>
            <a:off x="562431" y="3177533"/>
            <a:ext cx="1469570" cy="922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6" b="100000" l="2033" r="100000">
                        <a14:foregroundMark x1="59350" y1="48485" x2="59350" y2="48485"/>
                        <a14:foregroundMark x1="60569" y1="52381" x2="60569" y2="52381"/>
                        <a14:foregroundMark x1="68699" y1="38961" x2="68699" y2="38961"/>
                        <a14:foregroundMark x1="69512" y1="41558" x2="69512" y2="41558"/>
                        <a14:foregroundMark x1="62602" y1="37229" x2="62602" y2="37229"/>
                        <a14:foregroundMark x1="27236" y1="46753" x2="27236" y2="46753"/>
                        <a14:foregroundMark x1="7724" y1="62338" x2="7724" y2="62338"/>
                      </a14:backgroundRemoval>
                    </a14:imgEffect>
                  </a14:imgLayer>
                </a14:imgProps>
              </a:ext>
            </a:extLst>
          </a:blip>
          <a:srcRect r="50610" b="66974"/>
          <a:stretch/>
        </p:blipFill>
        <p:spPr>
          <a:xfrm>
            <a:off x="714831" y="2479753"/>
            <a:ext cx="1469570" cy="922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6" b="100000" l="2033" r="100000">
                        <a14:foregroundMark x1="59350" y1="48485" x2="59350" y2="48485"/>
                        <a14:foregroundMark x1="60569" y1="52381" x2="60569" y2="52381"/>
                        <a14:foregroundMark x1="68699" y1="38961" x2="68699" y2="38961"/>
                        <a14:foregroundMark x1="69512" y1="41558" x2="69512" y2="41558"/>
                        <a14:foregroundMark x1="62602" y1="37229" x2="62602" y2="37229"/>
                        <a14:foregroundMark x1="27236" y1="46753" x2="27236" y2="46753"/>
                        <a14:foregroundMark x1="7724" y1="62338" x2="7724" y2="62338"/>
                      </a14:backgroundRemoval>
                    </a14:imgEffect>
                  </a14:imgLayer>
                </a14:imgProps>
              </a:ext>
            </a:extLst>
          </a:blip>
          <a:srcRect r="50610" b="66974"/>
          <a:stretch/>
        </p:blipFill>
        <p:spPr>
          <a:xfrm>
            <a:off x="616860" y="1800116"/>
            <a:ext cx="1469570" cy="92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6" b="100000" l="2033" r="100000">
                        <a14:foregroundMark x1="59350" y1="48485" x2="59350" y2="48485"/>
                        <a14:foregroundMark x1="60569" y1="52381" x2="60569" y2="52381"/>
                        <a14:foregroundMark x1="68699" y1="38961" x2="68699" y2="38961"/>
                        <a14:foregroundMark x1="69512" y1="41558" x2="69512" y2="41558"/>
                        <a14:foregroundMark x1="62602" y1="37229" x2="62602" y2="37229"/>
                        <a14:foregroundMark x1="27236" y1="46753" x2="27236" y2="46753"/>
                        <a14:foregroundMark x1="7724" y1="62338" x2="7724" y2="62338"/>
                      </a14:backgroundRemoval>
                    </a14:imgEffect>
                  </a14:imgLayer>
                </a14:imgProps>
              </a:ext>
            </a:extLst>
          </a:blip>
          <a:srcRect r="50610" b="66974"/>
          <a:stretch/>
        </p:blipFill>
        <p:spPr>
          <a:xfrm>
            <a:off x="562431" y="1102336"/>
            <a:ext cx="1469570" cy="922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6" b="100000" l="2033" r="100000">
                        <a14:foregroundMark x1="59350" y1="48485" x2="59350" y2="48485"/>
                        <a14:foregroundMark x1="60569" y1="52381" x2="60569" y2="52381"/>
                        <a14:foregroundMark x1="68699" y1="38961" x2="68699" y2="38961"/>
                        <a14:foregroundMark x1="69512" y1="41558" x2="69512" y2="41558"/>
                        <a14:foregroundMark x1="62602" y1="37229" x2="62602" y2="37229"/>
                        <a14:foregroundMark x1="27236" y1="46753" x2="27236" y2="46753"/>
                        <a14:foregroundMark x1="7724" y1="62338" x2="7724" y2="62338"/>
                      </a14:backgroundRemoval>
                    </a14:imgEffect>
                  </a14:imgLayer>
                </a14:imgProps>
              </a:ext>
            </a:extLst>
          </a:blip>
          <a:srcRect r="50610" b="66974"/>
          <a:stretch/>
        </p:blipFill>
        <p:spPr>
          <a:xfrm>
            <a:off x="562430" y="429648"/>
            <a:ext cx="1469570" cy="9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14"/>
            <a:ext cx="9144000" cy="6859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" b="100000" l="286" r="100000">
                        <a14:foregroundMark x1="63714" y1="13834" x2="63714" y2="13834"/>
                        <a14:foregroundMark x1="70857" y1="13043" x2="70857" y2="13043"/>
                        <a14:foregroundMark x1="93714" y1="16996" x2="93714" y2="16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88208" y="870856"/>
            <a:ext cx="3655789" cy="625928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021285" y="63499"/>
            <a:ext cx="2122715" cy="1614714"/>
          </a:xfrm>
          <a:prstGeom prst="wedgeEllipseCallout">
            <a:avLst>
              <a:gd name="adj1" fmla="val -22542"/>
              <a:gd name="adj2" fmla="val 73736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 Ben!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007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5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197</Words>
  <Application>Microsoft Macintosh PowerPoint</Application>
  <PresentationFormat>On-screen Show (4:3)</PresentationFormat>
  <Paragraphs>75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Meet One of the Founding Fathers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1st Public Library</vt:lpstr>
      <vt:lpstr>PowerPoint Presentation</vt:lpstr>
      <vt:lpstr>PowerPoint Presentation</vt:lpstr>
      <vt:lpstr>PowerPoint Presentation</vt:lpstr>
      <vt:lpstr>Mapmaker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Facts about  Benjamin Franklin</dc:title>
  <dc:creator>Melinda Atnip</dc:creator>
  <cp:lastModifiedBy>Mary Nguyen</cp:lastModifiedBy>
  <cp:revision>66</cp:revision>
  <dcterms:created xsi:type="dcterms:W3CDTF">2012-10-12T19:46:11Z</dcterms:created>
  <dcterms:modified xsi:type="dcterms:W3CDTF">2012-10-20T21:52:50Z</dcterms:modified>
</cp:coreProperties>
</file>